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8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AFAFA"/>
    <a:srgbClr val="FA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72" y="27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j-lt"/>
        <a:ea typeface="+mj-ea"/>
        <a:cs typeface="+mj-cs"/>
        <a:sym typeface="Calibri"/>
      </a:defRPr>
    </a:lvl1pPr>
    <a:lvl2pPr indent="228600" defTabSz="457200" latinLnBrk="0">
      <a:defRPr sz="1200">
        <a:latin typeface="+mj-lt"/>
        <a:ea typeface="+mj-ea"/>
        <a:cs typeface="+mj-cs"/>
        <a:sym typeface="Calibri"/>
      </a:defRPr>
    </a:lvl2pPr>
    <a:lvl3pPr indent="457200" defTabSz="457200" latinLnBrk="0">
      <a:defRPr sz="1200">
        <a:latin typeface="+mj-lt"/>
        <a:ea typeface="+mj-ea"/>
        <a:cs typeface="+mj-cs"/>
        <a:sym typeface="Calibri"/>
      </a:defRPr>
    </a:lvl3pPr>
    <a:lvl4pPr indent="685800" defTabSz="457200" latinLnBrk="0">
      <a:defRPr sz="1200">
        <a:latin typeface="+mj-lt"/>
        <a:ea typeface="+mj-ea"/>
        <a:cs typeface="+mj-cs"/>
        <a:sym typeface="Calibri"/>
      </a:defRPr>
    </a:lvl4pPr>
    <a:lvl5pPr indent="914400" defTabSz="457200" latinLnBrk="0">
      <a:defRPr sz="1200">
        <a:latin typeface="+mj-lt"/>
        <a:ea typeface="+mj-ea"/>
        <a:cs typeface="+mj-cs"/>
        <a:sym typeface="Calibri"/>
      </a:defRPr>
    </a:lvl5pPr>
    <a:lvl6pPr indent="1143000" defTabSz="457200" latinLnBrk="0">
      <a:defRPr sz="1200">
        <a:latin typeface="+mj-lt"/>
        <a:ea typeface="+mj-ea"/>
        <a:cs typeface="+mj-cs"/>
        <a:sym typeface="Calibri"/>
      </a:defRPr>
    </a:lvl6pPr>
    <a:lvl7pPr indent="1371600" defTabSz="457200" latinLnBrk="0">
      <a:defRPr sz="1200">
        <a:latin typeface="+mj-lt"/>
        <a:ea typeface="+mj-ea"/>
        <a:cs typeface="+mj-cs"/>
        <a:sym typeface="Calibri"/>
      </a:defRPr>
    </a:lvl7pPr>
    <a:lvl8pPr indent="1600200" defTabSz="457200" latinLnBrk="0">
      <a:defRPr sz="1200">
        <a:latin typeface="+mj-lt"/>
        <a:ea typeface="+mj-ea"/>
        <a:cs typeface="+mj-cs"/>
        <a:sym typeface="Calibri"/>
      </a:defRPr>
    </a:lvl8pPr>
    <a:lvl9pPr indent="1828800" defTabSz="4572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2057400" cy="5851527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7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94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8" indent="-320038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Текст 4"/>
          <p:cNvSpPr>
            <a:spLocks noGrp="1"/>
          </p:cNvSpPr>
          <p:nvPr>
            <p:ph type="body" sz="quarter" idx="13"/>
          </p:nvPr>
        </p:nvSpPr>
        <p:spPr>
          <a:xfrm>
            <a:off x="4645025" y="1535111"/>
            <a:ext cx="4041775" cy="639770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Текст 3"/>
          <p:cNvSpPr>
            <a:spLocks noGrp="1"/>
          </p:cNvSpPr>
          <p:nvPr>
            <p:ph type="body" sz="half" idx="13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Рисунок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4" cy="80486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0">
              <a:spcBef>
                <a:spcPts val="300"/>
              </a:spcBef>
              <a:buSzTx/>
              <a:buFontTx/>
              <a:buNone/>
              <a:defRPr sz="1400"/>
            </a:lvl2pPr>
            <a:lvl3pPr marL="0" indent="0">
              <a:spcBef>
                <a:spcPts val="300"/>
              </a:spcBef>
              <a:buSzTx/>
              <a:buFontTx/>
              <a:buNone/>
              <a:defRPr sz="1400"/>
            </a:lvl3pPr>
            <a:lvl4pPr marL="0" indent="0">
              <a:spcBef>
                <a:spcPts val="300"/>
              </a:spcBef>
              <a:buSzTx/>
              <a:buFontTx/>
              <a:buNone/>
              <a:defRPr sz="1400"/>
            </a:lvl4pPr>
            <a:lvl5pPr marL="0" indent="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2825" y="6404294"/>
            <a:ext cx="263978" cy="2692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217" y="-9565"/>
            <a:ext cx="9912435" cy="6877131"/>
          </a:xfrm>
          <a:prstGeom prst="rect">
            <a:avLst/>
          </a:prstGeom>
        </p:spPr>
      </p:pic>
      <p:sp>
        <p:nvSpPr>
          <p:cNvPr id="5" name="Название 1"/>
          <p:cNvSpPr txBox="1"/>
          <p:nvPr/>
        </p:nvSpPr>
        <p:spPr>
          <a:xfrm>
            <a:off x="685800" y="4545705"/>
            <a:ext cx="7772400" cy="895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85000" lnSpcReduction="20000"/>
          </a:bodyPr>
          <a:lstStyle>
            <a:lvl1pPr algn="ctr" defTabSz="384047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0" marR="0" lvl="0" indent="0" algn="ctr" defTabSz="38404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Урок вот-вот </a:t>
            </a: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начнется.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-52"/>
              <a:cs typeface="Arial"/>
              <a:sym typeface="Arial"/>
            </a:endParaRPr>
          </a:p>
          <a:p>
            <a:pPr marL="0" marR="0" lvl="0" indent="0" algn="ctr" defTabSz="38404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Приготовься</a:t>
            </a: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 panose="00000500000000000000" pitchFamily="2" charset="-52"/>
                <a:cs typeface="Arial"/>
                <a:sym typeface="Arial"/>
              </a:rPr>
              <a:t>, сейчас будет что-то новенькое!</a:t>
            </a:r>
          </a:p>
          <a:p>
            <a:pPr marL="0" marR="0" lvl="0" indent="0" algn="ctr" defTabSz="384047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ontserrat" panose="00000500000000000000" pitchFamily="2" charset="-52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61069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6" name="Прямоугольник 3"/>
          <p:cNvSpPr/>
          <p:nvPr/>
        </p:nvSpPr>
        <p:spPr>
          <a:xfrm>
            <a:off x="923545" y="-39494"/>
            <a:ext cx="7161270" cy="693698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51" name="Screen Shot 2019-01-23 at 6.28.48 AM.png" descr="Screen Shot 2019-01-23 at 6.28.4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2066" y="467577"/>
            <a:ext cx="6911308" cy="57134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1444752"/>
            <a:ext cx="9998710" cy="3931172"/>
          </a:xfrm>
          <a:prstGeom prst="rect">
            <a:avLst/>
          </a:prstGeom>
          <a:solidFill>
            <a:srgbClr val="FAFBFA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56" name="Screen Shot 2019-01-23 at 6.27.00 AM.png" descr="Screen Shot 2019-01-23 at 6.27.0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42668" y="1670050"/>
            <a:ext cx="6832600" cy="35179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Название 1"/>
          <p:cNvSpPr txBox="1">
            <a:spLocks/>
          </p:cNvSpPr>
          <p:nvPr/>
        </p:nvSpPr>
        <p:spPr>
          <a:xfrm>
            <a:off x="1179576" y="237392"/>
            <a:ext cx="6784848" cy="58908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hangingPunct="1"/>
            <a:r>
              <a:rPr lang="en-US" smtClean="0">
                <a:latin typeface="Montserrat" panose="00000500000000000000" pitchFamily="2" charset="-52"/>
              </a:rPr>
              <a:t>Declarative Pipeline 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1271016"/>
            <a:ext cx="9998710" cy="4278644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61" name="Screen Shot 2019-01-23 at 6.32.18 AM.png" descr="Screen Shot 2019-01-23 at 6.32.18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8928" y="1511300"/>
            <a:ext cx="7162800" cy="38354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Название 1"/>
          <p:cNvSpPr txBox="1">
            <a:spLocks/>
          </p:cNvSpPr>
          <p:nvPr/>
        </p:nvSpPr>
        <p:spPr>
          <a:xfrm>
            <a:off x="1179576" y="237392"/>
            <a:ext cx="6784848" cy="58908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hangingPunct="1"/>
            <a:r>
              <a:rPr lang="en-US" smtClean="0">
                <a:latin typeface="Montserrat" panose="00000500000000000000" pitchFamily="2" charset="-52"/>
              </a:rPr>
              <a:t>Declarative Pipeline 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1243584"/>
            <a:ext cx="9998710" cy="4333508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66" name="Screen Shot 2019-01-23 at 6.34.16 AM.png" descr="Screen Shot 2019-01-23 at 6.34.1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7573" y="1571817"/>
            <a:ext cx="6608390" cy="3814345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Название 1"/>
          <p:cNvSpPr txBox="1">
            <a:spLocks/>
          </p:cNvSpPr>
          <p:nvPr/>
        </p:nvSpPr>
        <p:spPr>
          <a:xfrm>
            <a:off x="1179576" y="237392"/>
            <a:ext cx="6784848" cy="58908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hangingPunct="1"/>
            <a:r>
              <a:rPr lang="en-US" smtClean="0">
                <a:latin typeface="Montserrat" panose="00000500000000000000" pitchFamily="2" charset="-52"/>
              </a:rPr>
              <a:t>Declarative Pipeline 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6" name="Прямоугольник 3"/>
          <p:cNvSpPr/>
          <p:nvPr/>
        </p:nvSpPr>
        <p:spPr>
          <a:xfrm>
            <a:off x="-427354" y="886968"/>
            <a:ext cx="9998710" cy="4846320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70" name="Screen Shot 2019-01-23 at 6.35.27 AM.png" descr="Screen Shot 2019-01-23 at 6.35.2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6943" y="896112"/>
            <a:ext cx="6816225" cy="4823919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Название 1"/>
          <p:cNvSpPr txBox="1">
            <a:spLocks/>
          </p:cNvSpPr>
          <p:nvPr/>
        </p:nvSpPr>
        <p:spPr>
          <a:xfrm>
            <a:off x="1179576" y="237392"/>
            <a:ext cx="6784848" cy="58908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hangingPunct="1"/>
            <a:r>
              <a:rPr lang="en-US" smtClean="0">
                <a:latin typeface="Montserrat" panose="00000500000000000000" pitchFamily="2" charset="-52"/>
              </a:rPr>
              <a:t>Declarative Pipeline 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1655493"/>
            <a:ext cx="9998710" cy="3509690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75" name="Screen Shot 2019-01-23 at 6.37.24 AM.png" descr="Screen Shot 2019-01-23 at 6.37.2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1900" y="1854200"/>
            <a:ext cx="4140200" cy="314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Название 1"/>
          <p:cNvSpPr txBox="1">
            <a:spLocks/>
          </p:cNvSpPr>
          <p:nvPr/>
        </p:nvSpPr>
        <p:spPr>
          <a:xfrm>
            <a:off x="1179576" y="237392"/>
            <a:ext cx="6784848" cy="58908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hangingPunct="1"/>
            <a:r>
              <a:rPr lang="en-US" smtClean="0">
                <a:latin typeface="Montserrat" panose="00000500000000000000" pitchFamily="2" charset="-52"/>
              </a:rPr>
              <a:t>Declarative Pipeline 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1527048"/>
            <a:ext cx="9998710" cy="3766580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80" name="Screen Shot 2019-01-23 at 6.38.56 AM.png" descr="Screen Shot 2019-01-23 at 6.38.5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599133"/>
            <a:ext cx="9144000" cy="365973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Название 1"/>
          <p:cNvSpPr txBox="1">
            <a:spLocks/>
          </p:cNvSpPr>
          <p:nvPr/>
        </p:nvSpPr>
        <p:spPr>
          <a:xfrm>
            <a:off x="1179576" y="237392"/>
            <a:ext cx="6784848" cy="58908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hangingPunct="1"/>
            <a:r>
              <a:rPr lang="en-US" smtClean="0">
                <a:latin typeface="Montserrat" panose="00000500000000000000" pitchFamily="2" charset="-52"/>
              </a:rPr>
              <a:t>Declarative Pipeline 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1161288"/>
            <a:ext cx="9998710" cy="4498100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85" name="Screen Shot 2019-01-23 at 6.41.15 AM.png" descr="Screen Shot 2019-01-23 at 6.41.1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0968" y="1250950"/>
            <a:ext cx="5181600" cy="43561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Название 1"/>
          <p:cNvSpPr txBox="1">
            <a:spLocks/>
          </p:cNvSpPr>
          <p:nvPr/>
        </p:nvSpPr>
        <p:spPr>
          <a:xfrm>
            <a:off x="1179576" y="237392"/>
            <a:ext cx="6784848" cy="58908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hangingPunct="1"/>
            <a:r>
              <a:rPr lang="en-US" smtClean="0">
                <a:latin typeface="Montserrat" panose="00000500000000000000" pitchFamily="2" charset="-52"/>
              </a:rPr>
              <a:t>Declarative Pipeline 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914868"/>
            <a:ext cx="9998710" cy="4736124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90" name="Screen Shot 2019-01-23 at 6.42.32 AM.png" descr="Screen Shot 2019-01-23 at 6.42.3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4722" y="979643"/>
            <a:ext cx="7043166" cy="461116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Название 1"/>
          <p:cNvSpPr txBox="1">
            <a:spLocks/>
          </p:cNvSpPr>
          <p:nvPr/>
        </p:nvSpPr>
        <p:spPr>
          <a:xfrm>
            <a:off x="1179576" y="237392"/>
            <a:ext cx="6784848" cy="58908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hangingPunct="1"/>
            <a:r>
              <a:rPr lang="en-US" smtClean="0">
                <a:latin typeface="Montserrat" panose="00000500000000000000" pitchFamily="2" charset="-52"/>
              </a:rPr>
              <a:t>Declarative Pipeline 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933922"/>
            <a:ext cx="9998710" cy="4734610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95" name="Screen Shot 2019-01-23 at 6.43.23 AM.png" descr="Screen Shot 2019-01-23 at 6.43.2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37716" y="997931"/>
            <a:ext cx="6563868" cy="461774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Название 1"/>
          <p:cNvSpPr txBox="1">
            <a:spLocks/>
          </p:cNvSpPr>
          <p:nvPr/>
        </p:nvSpPr>
        <p:spPr>
          <a:xfrm>
            <a:off x="1179576" y="237392"/>
            <a:ext cx="6784848" cy="58908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hangingPunct="1"/>
            <a:r>
              <a:rPr lang="en-US" smtClean="0">
                <a:latin typeface="Montserrat" panose="00000500000000000000" pitchFamily="2" charset="-52"/>
              </a:rPr>
              <a:t>Declarative Pipeline 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7393" y="-4830"/>
            <a:ext cx="9898786" cy="6867661"/>
          </a:xfrm>
          <a:prstGeom prst="rect">
            <a:avLst/>
          </a:prstGeom>
        </p:spPr>
      </p:pic>
      <p:sp>
        <p:nvSpPr>
          <p:cNvPr id="5" name="Подзаголовок 2"/>
          <p:cNvSpPr txBox="1"/>
          <p:nvPr/>
        </p:nvSpPr>
        <p:spPr>
          <a:xfrm>
            <a:off x="1371595" y="4676837"/>
            <a:ext cx="6400811" cy="405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 algn="ctr">
              <a:spcBef>
                <a:spcPts val="500"/>
              </a:spcBef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2000" dirty="0" smtClean="0">
                <a:latin typeface="Montserrat" panose="00000500000000000000" pitchFamily="2" charset="-52"/>
              </a:rPr>
              <a:t>Pipelines</a:t>
            </a:r>
            <a:endParaRPr sz="2000" dirty="0">
              <a:latin typeface="Montserrat" panose="00000500000000000000" pitchFamily="2" charset="-52"/>
            </a:endParaRPr>
          </a:p>
        </p:txBody>
      </p:sp>
      <p:sp>
        <p:nvSpPr>
          <p:cNvPr id="6" name="Название 1"/>
          <p:cNvSpPr txBox="1"/>
          <p:nvPr/>
        </p:nvSpPr>
        <p:spPr>
          <a:xfrm>
            <a:off x="685800" y="3886284"/>
            <a:ext cx="7772400" cy="8957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8" tIns="45718" rIns="45718" bIns="45718" anchor="ctr">
            <a:normAutofit/>
          </a:bodyPr>
          <a:lstStyle>
            <a:lvl1pPr algn="ctr" defTabSz="384047">
              <a:defRPr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sz="4400" dirty="0" smtClean="0">
                <a:latin typeface="Montserrat" panose="00000500000000000000" pitchFamily="2" charset="-52"/>
              </a:rPr>
              <a:t>Jenkins</a:t>
            </a:r>
            <a:endParaRPr sz="44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888202"/>
            <a:ext cx="9998710" cy="4807067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200" name="Screen Shot 2019-01-23 at 6.44.34 AM.png" descr="Screen Shot 2019-01-23 at 6.44.3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99734" y="958810"/>
            <a:ext cx="6042980" cy="4684138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Название 1"/>
          <p:cNvSpPr txBox="1">
            <a:spLocks/>
          </p:cNvSpPr>
          <p:nvPr/>
        </p:nvSpPr>
        <p:spPr>
          <a:xfrm>
            <a:off x="1179576" y="237392"/>
            <a:ext cx="6784848" cy="58908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hangingPunct="1"/>
            <a:r>
              <a:rPr lang="en-US" smtClean="0">
                <a:latin typeface="Montserrat" panose="00000500000000000000" pitchFamily="2" charset="-52"/>
              </a:rPr>
              <a:t>Declarative Pipeline 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1251969" y="-39494"/>
            <a:ext cx="6640063" cy="6936988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202" name="Screen Shot 2019-01-23 at 6.45.45 AM.png" descr="Screen Shot 2019-01-23 at 6.45.4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55196" y="73152"/>
            <a:ext cx="5313769" cy="6711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1161288"/>
            <a:ext cx="9998710" cy="4498100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207" name="Screen Shot 2019-01-23 at 6.48.30 AM.png" descr="Screen Shot 2019-01-23 at 6.48.3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8664" y="1403350"/>
            <a:ext cx="7213600" cy="40513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Название 1"/>
          <p:cNvSpPr txBox="1">
            <a:spLocks/>
          </p:cNvSpPr>
          <p:nvPr/>
        </p:nvSpPr>
        <p:spPr>
          <a:xfrm>
            <a:off x="1179576" y="237392"/>
            <a:ext cx="6784848" cy="58908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hangingPunct="1"/>
            <a:r>
              <a:rPr lang="en-US" smtClean="0">
                <a:latin typeface="Montserrat" panose="00000500000000000000" pitchFamily="2" charset="-52"/>
              </a:rPr>
              <a:t>Declarative Pipeline 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8" name="Прямоугольник 3"/>
          <p:cNvSpPr/>
          <p:nvPr/>
        </p:nvSpPr>
        <p:spPr>
          <a:xfrm>
            <a:off x="-427355" y="2093976"/>
            <a:ext cx="9998710" cy="2632724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212" name="Screen Shot 2019-01-23 at 6.49.52 AM.png" descr="Screen Shot 2019-01-23 at 6.49.5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52752" y="2235200"/>
            <a:ext cx="7213600" cy="2387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Название 1"/>
          <p:cNvSpPr txBox="1">
            <a:spLocks noGrp="1"/>
          </p:cNvSpPr>
          <p:nvPr>
            <p:ph type="title"/>
          </p:nvPr>
        </p:nvSpPr>
        <p:spPr>
          <a:xfrm>
            <a:off x="1179576" y="237392"/>
            <a:ext cx="6784848" cy="58908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>
                <a:latin typeface="Montserrat" panose="00000500000000000000" pitchFamily="2" charset="-52"/>
              </a:rPr>
              <a:t>Scripted</a:t>
            </a:r>
            <a:r>
              <a:rPr dirty="0" smtClean="0">
                <a:latin typeface="Montserrat" panose="00000500000000000000" pitchFamily="2" charset="-52"/>
              </a:rPr>
              <a:t> </a:t>
            </a:r>
            <a:r>
              <a:rPr dirty="0">
                <a:latin typeface="Montserrat" panose="00000500000000000000" pitchFamily="2" charset="-52"/>
              </a:rPr>
              <a:t>Pipeline 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214" name="Прямоугольник 3"/>
          <p:cNvSpPr/>
          <p:nvPr/>
        </p:nvSpPr>
        <p:spPr>
          <a:xfrm>
            <a:off x="-411721" y="2935224"/>
            <a:ext cx="9967441" cy="95493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215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r>
              <a:t>Shared Libraries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219" name="Название 1"/>
          <p:cNvSpPr txBox="1">
            <a:spLocks noGrp="1"/>
          </p:cNvSpPr>
          <p:nvPr>
            <p:ph type="title"/>
          </p:nvPr>
        </p:nvSpPr>
        <p:spPr>
          <a:xfrm>
            <a:off x="905256" y="210312"/>
            <a:ext cx="7333488" cy="63093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latin typeface="Montserrat" panose="00000500000000000000" pitchFamily="2" charset="-52"/>
              </a:rPr>
              <a:t>Shared Library Repository</a:t>
            </a:r>
          </a:p>
        </p:txBody>
      </p:sp>
      <p:sp>
        <p:nvSpPr>
          <p:cNvPr id="8" name="Прямоугольник 3"/>
          <p:cNvSpPr/>
          <p:nvPr/>
        </p:nvSpPr>
        <p:spPr>
          <a:xfrm>
            <a:off x="-427355" y="1609344"/>
            <a:ext cx="9998710" cy="3601988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221" name="Screen Shot 2019-01-23 at 7.09.07 AM.png" descr="Screen Shot 2019-01-23 at 7.09.0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3442" y="1810766"/>
            <a:ext cx="7683500" cy="303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2148840"/>
            <a:ext cx="9998710" cy="252299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226" name="01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723409"/>
            <a:ext cx="9144000" cy="141118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Название 1"/>
          <p:cNvSpPr txBox="1">
            <a:spLocks noGrp="1"/>
          </p:cNvSpPr>
          <p:nvPr>
            <p:ph type="title"/>
          </p:nvPr>
        </p:nvSpPr>
        <p:spPr>
          <a:xfrm>
            <a:off x="905256" y="210312"/>
            <a:ext cx="7333488" cy="63093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 smtClean="0">
                <a:latin typeface="Montserrat" panose="00000500000000000000" pitchFamily="2" charset="-52"/>
              </a:rPr>
              <a:t>Global </a:t>
            </a:r>
            <a:r>
              <a:rPr dirty="0" smtClean="0">
                <a:latin typeface="Montserrat" panose="00000500000000000000" pitchFamily="2" charset="-52"/>
              </a:rPr>
              <a:t>Shared Librar</a:t>
            </a:r>
            <a:r>
              <a:rPr lang="en-US" dirty="0" smtClean="0">
                <a:latin typeface="Montserrat" panose="00000500000000000000" pitchFamily="2" charset="-52"/>
              </a:rPr>
              <a:t>ies</a:t>
            </a:r>
            <a:endParaRPr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229" name="Название 1"/>
          <p:cNvSpPr txBox="1">
            <a:spLocks noGrp="1"/>
          </p:cNvSpPr>
          <p:nvPr>
            <p:ph type="title"/>
          </p:nvPr>
        </p:nvSpPr>
        <p:spPr>
          <a:xfrm>
            <a:off x="1280160" y="182880"/>
            <a:ext cx="6583680" cy="66824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latin typeface="Montserrat" panose="00000500000000000000" pitchFamily="2" charset="-52"/>
              </a:rPr>
              <a:t>Using Libraries</a:t>
            </a:r>
          </a:p>
        </p:txBody>
      </p:sp>
      <p:sp>
        <p:nvSpPr>
          <p:cNvPr id="7" name="Прямоугольник 3"/>
          <p:cNvSpPr/>
          <p:nvPr/>
        </p:nvSpPr>
        <p:spPr>
          <a:xfrm>
            <a:off x="-427355" y="933922"/>
            <a:ext cx="9998710" cy="4762790"/>
          </a:xfrm>
          <a:prstGeom prst="rect">
            <a:avLst/>
          </a:prstGeom>
          <a:solidFill>
            <a:srgbClr val="FAFAFA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36" y="1061206"/>
            <a:ext cx="9144000" cy="4552709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234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192024"/>
            <a:ext cx="8229600" cy="6858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sz="3400" dirty="0">
                <a:latin typeface="Montserrat" panose="00000500000000000000" pitchFamily="2" charset="-52"/>
              </a:rPr>
              <a:t>Library versions</a:t>
            </a:r>
          </a:p>
        </p:txBody>
      </p:sp>
      <p:sp>
        <p:nvSpPr>
          <p:cNvPr id="7" name="Прямоугольник 3"/>
          <p:cNvSpPr/>
          <p:nvPr/>
        </p:nvSpPr>
        <p:spPr>
          <a:xfrm>
            <a:off x="-427355" y="877824"/>
            <a:ext cx="9998710" cy="4828032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236" name="01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702" y="887748"/>
            <a:ext cx="6841124" cy="4818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239" name="Название 1"/>
          <p:cNvSpPr txBox="1">
            <a:spLocks noGrp="1"/>
          </p:cNvSpPr>
          <p:nvPr>
            <p:ph type="title"/>
          </p:nvPr>
        </p:nvSpPr>
        <p:spPr>
          <a:xfrm>
            <a:off x="987552" y="198572"/>
            <a:ext cx="7168896" cy="66187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latin typeface="Montserrat" panose="00000500000000000000" pitchFamily="2" charset="-52"/>
              </a:rPr>
              <a:t>Library in action</a:t>
            </a:r>
          </a:p>
        </p:txBody>
      </p:sp>
      <p:sp>
        <p:nvSpPr>
          <p:cNvPr id="7" name="Прямоугольник 3"/>
          <p:cNvSpPr/>
          <p:nvPr/>
        </p:nvSpPr>
        <p:spPr>
          <a:xfrm>
            <a:off x="-427355" y="961354"/>
            <a:ext cx="9998710" cy="4643918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chemeClr val="tx1">
                <a:alpha val="35000"/>
              </a:scheme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240" name="Screen Shot 2019-01-23 at 7.19.26 AM.png" descr="Screen Shot 2019-01-23 at 7.19.2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60262" y="1076588"/>
            <a:ext cx="4109364" cy="1719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Screen Shot 2019-01-23 at 7.20.12 AM.png" descr="Screen Shot 2019-01-23 at 7.20.12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33227" y="2921784"/>
            <a:ext cx="4163434" cy="25737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720" y="-30155"/>
            <a:ext cx="9967441" cy="6918310"/>
          </a:xfrm>
          <a:prstGeom prst="rect">
            <a:avLst/>
          </a:prstGeom>
        </p:spPr>
      </p:pic>
      <p:sp>
        <p:nvSpPr>
          <p:cNvPr id="115" name="Прямоугольник 3"/>
          <p:cNvSpPr/>
          <p:nvPr/>
        </p:nvSpPr>
        <p:spPr>
          <a:xfrm>
            <a:off x="-411719" y="2692675"/>
            <a:ext cx="9967440" cy="119853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16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2705610"/>
            <a:ext cx="8229600" cy="1143007"/>
          </a:xfrm>
          <a:prstGeom prst="rect">
            <a:avLst/>
          </a:prstGeom>
        </p:spPr>
        <p:txBody>
          <a:bodyPr/>
          <a:lstStyle/>
          <a:p>
            <a:r>
              <a:rPr dirty="0">
                <a:latin typeface="Montserrat" panose="00000500000000000000" pitchFamily="2" charset="-52"/>
              </a:rPr>
              <a:t>Jenkins Pipeline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1251969" y="860448"/>
            <a:ext cx="6640063" cy="60315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chemeClr val="bg1">
                <a:alpha val="35000"/>
              </a:scheme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991" y="904808"/>
            <a:ext cx="3354018" cy="5928251"/>
          </a:xfrm>
          <a:prstGeom prst="rect">
            <a:avLst/>
          </a:prstGeom>
        </p:spPr>
      </p:pic>
      <p:sp>
        <p:nvSpPr>
          <p:cNvPr id="11" name="Название 1"/>
          <p:cNvSpPr txBox="1">
            <a:spLocks noGrp="1"/>
          </p:cNvSpPr>
          <p:nvPr>
            <p:ph type="title"/>
          </p:nvPr>
        </p:nvSpPr>
        <p:spPr>
          <a:xfrm>
            <a:off x="987552" y="198572"/>
            <a:ext cx="7168896" cy="661876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lang="en-US" dirty="0">
                <a:latin typeface="Montserrat" panose="00000500000000000000" pitchFamily="2" charset="-52"/>
              </a:rPr>
              <a:t>Library pipelines</a:t>
            </a:r>
            <a:endParaRPr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6" name="Google Shape;338;p37"/>
          <p:cNvSpPr txBox="1">
            <a:spLocks noGrp="1"/>
          </p:cNvSpPr>
          <p:nvPr>
            <p:ph type="title"/>
          </p:nvPr>
        </p:nvSpPr>
        <p:spPr>
          <a:xfrm>
            <a:off x="457200" y="2627552"/>
            <a:ext cx="8229600" cy="1143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Calibri"/>
              <a:buNone/>
            </a:pPr>
            <a:r>
              <a:rPr lang="en-US" dirty="0">
                <a:solidFill>
                  <a:srgbClr val="FFFFFF"/>
                </a:solidFill>
                <a:latin typeface="Montserrat" panose="00000500000000000000" pitchFamily="2" charset="-52"/>
              </a:rPr>
              <a:t>Questions ?</a:t>
            </a:r>
            <a:endParaRPr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2688026"/>
            <a:ext cx="9998710" cy="8201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alibri"/>
              </a:defRPr>
            </a:pPr>
            <a:endParaRPr/>
          </a:p>
        </p:txBody>
      </p:sp>
      <p:sp>
        <p:nvSpPr>
          <p:cNvPr id="8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2688026"/>
            <a:ext cx="8229600" cy="121197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sz="3400" dirty="0">
                <a:latin typeface="Montserrat" panose="00000500000000000000" pitchFamily="2" charset="-52"/>
              </a:rPr>
              <a:t>Thanks for </a:t>
            </a:r>
            <a:r>
              <a:rPr sz="3400" dirty="0" smtClean="0">
                <a:latin typeface="Montserrat" panose="00000500000000000000" pitchFamily="2" charset="-52"/>
              </a:rPr>
              <a:t>attention!</a:t>
            </a:r>
            <a:endParaRPr sz="3400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119" name="Прямоугольник 3"/>
          <p:cNvSpPr/>
          <p:nvPr/>
        </p:nvSpPr>
        <p:spPr>
          <a:xfrm>
            <a:off x="-427355" y="1474236"/>
            <a:ext cx="9998710" cy="38722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20" name="Название 1"/>
          <p:cNvSpPr txBox="1">
            <a:spLocks noGrp="1"/>
          </p:cNvSpPr>
          <p:nvPr>
            <p:ph type="title"/>
          </p:nvPr>
        </p:nvSpPr>
        <p:spPr>
          <a:xfrm>
            <a:off x="457200" y="237392"/>
            <a:ext cx="8229600" cy="589084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latin typeface="Montserrat" panose="00000500000000000000" pitchFamily="2" charset="-52"/>
              </a:rPr>
              <a:t>Jenkins Pipeline </a:t>
            </a:r>
          </a:p>
        </p:txBody>
      </p:sp>
      <p:pic>
        <p:nvPicPr>
          <p:cNvPr id="122" name="01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7282" y="1742184"/>
            <a:ext cx="8789437" cy="33176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1847461"/>
            <a:ext cx="9998710" cy="31257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27" name="Screen Shot 2019-01-23 at 6.55.24 AM.png" descr="Screen Shot 2019-01-23 at 6.55.24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957" y="2565917"/>
            <a:ext cx="8751927" cy="1592219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Название 1"/>
          <p:cNvSpPr txBox="1">
            <a:spLocks noGrp="1"/>
          </p:cNvSpPr>
          <p:nvPr>
            <p:ph type="title" idx="4294967295"/>
          </p:nvPr>
        </p:nvSpPr>
        <p:spPr>
          <a:xfrm>
            <a:off x="1179513" y="238125"/>
            <a:ext cx="6784975" cy="5889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l" defTabSz="452627">
              <a:defRPr sz="38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>
                <a:latin typeface="Montserrat" panose="00000500000000000000" pitchFamily="2" charset="-52"/>
              </a:rPr>
              <a:t>Jenkins Pipeline 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2523744"/>
            <a:ext cx="9998710" cy="1773188"/>
          </a:xfrm>
          <a:prstGeom prst="rect">
            <a:avLst/>
          </a:prstGeom>
          <a:solidFill>
            <a:srgbClr val="FAFBFA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32" name="Screen Shot 2019-01-23 at 6.11.17 AM.png" descr="Screen Shot 2019-01-23 at 6.11.1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9463" y="2695574"/>
            <a:ext cx="7501890" cy="146685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Прямоугольник 3"/>
          <p:cNvSpPr/>
          <p:nvPr/>
        </p:nvSpPr>
        <p:spPr>
          <a:xfrm>
            <a:off x="-430403" y="2593848"/>
            <a:ext cx="9998710" cy="359664"/>
          </a:xfrm>
          <a:prstGeom prst="rect">
            <a:avLst/>
          </a:prstGeom>
          <a:solidFill>
            <a:srgbClr val="FAFBFA"/>
          </a:solidFill>
          <a:ln>
            <a:noFill/>
          </a:ln>
          <a:effectLst/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sp>
        <p:nvSpPr>
          <p:cNvPr id="11" name="Название 1"/>
          <p:cNvSpPr txBox="1">
            <a:spLocks/>
          </p:cNvSpPr>
          <p:nvPr/>
        </p:nvSpPr>
        <p:spPr>
          <a:xfrm>
            <a:off x="1179576" y="237392"/>
            <a:ext cx="6784848" cy="58908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hangingPunct="1"/>
            <a:r>
              <a:rPr lang="en-US" smtClean="0">
                <a:latin typeface="Montserrat" panose="00000500000000000000" pitchFamily="2" charset="-52"/>
              </a:rPr>
              <a:t>Declarative Pipeline 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1974356"/>
            <a:ext cx="9998710" cy="2871964"/>
          </a:xfrm>
          <a:prstGeom prst="rect">
            <a:avLst/>
          </a:prstGeom>
          <a:solidFill>
            <a:srgbClr val="FAFBFA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37" name="Screen Shot 2019-01-23 at 6.12.57 AM.png" descr="Screen Shot 2019-01-23 at 6.12.5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0150" y="2324100"/>
            <a:ext cx="6743700" cy="2209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Название 1"/>
          <p:cNvSpPr txBox="1">
            <a:spLocks/>
          </p:cNvSpPr>
          <p:nvPr/>
        </p:nvSpPr>
        <p:spPr>
          <a:xfrm>
            <a:off x="1179576" y="237392"/>
            <a:ext cx="6784848" cy="58908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hangingPunct="1"/>
            <a:r>
              <a:rPr lang="en-US" smtClean="0">
                <a:latin typeface="Montserrat" panose="00000500000000000000" pitchFamily="2" charset="-52"/>
              </a:rPr>
              <a:t>Declarative Pipeline 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1847461"/>
            <a:ext cx="9998710" cy="3125754"/>
          </a:xfrm>
          <a:prstGeom prst="rect">
            <a:avLst/>
          </a:prstGeom>
          <a:solidFill>
            <a:srgbClr val="FAFBFA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42" name="Screen Shot 2019-01-23 at 6.14.12 AM.png" descr="Screen Shot 2019-01-23 at 6.14.12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0150" y="2324100"/>
            <a:ext cx="6743700" cy="2209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Название 1"/>
          <p:cNvSpPr txBox="1">
            <a:spLocks/>
          </p:cNvSpPr>
          <p:nvPr/>
        </p:nvSpPr>
        <p:spPr>
          <a:xfrm>
            <a:off x="1179576" y="237392"/>
            <a:ext cx="6784848" cy="58908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hangingPunct="1"/>
            <a:r>
              <a:rPr lang="en-US" smtClean="0">
                <a:latin typeface="Montserrat" panose="00000500000000000000" pitchFamily="2" charset="-52"/>
              </a:rPr>
              <a:t>Declarative Pipeline 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355" y="-39494"/>
            <a:ext cx="9998710" cy="6936988"/>
          </a:xfrm>
          <a:prstGeom prst="rect">
            <a:avLst/>
          </a:prstGeom>
        </p:spPr>
      </p:pic>
      <p:sp>
        <p:nvSpPr>
          <p:cNvPr id="7" name="Прямоугольник 3"/>
          <p:cNvSpPr/>
          <p:nvPr/>
        </p:nvSpPr>
        <p:spPr>
          <a:xfrm>
            <a:off x="-427355" y="1152144"/>
            <a:ext cx="9998710" cy="4516388"/>
          </a:xfrm>
          <a:prstGeom prst="rect">
            <a:avLst/>
          </a:prstGeom>
          <a:solidFill>
            <a:srgbClr val="FAFBFA"/>
          </a:solidFill>
          <a:ln>
            <a:noFil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pic>
        <p:nvPicPr>
          <p:cNvPr id="147" name="Screen Shot 2019-01-23 at 6.18.36 AM.png" descr="Screen Shot 2019-01-23 at 6.18.3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22526" y="1220675"/>
            <a:ext cx="6743700" cy="440690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Название 1"/>
          <p:cNvSpPr txBox="1">
            <a:spLocks/>
          </p:cNvSpPr>
          <p:nvPr/>
        </p:nvSpPr>
        <p:spPr>
          <a:xfrm>
            <a:off x="1179576" y="237392"/>
            <a:ext cx="6784848" cy="589084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marL="0" marR="0" indent="0" algn="l" defTabSz="452627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0" marR="0" indent="0" algn="ctr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algn="ctr" hangingPunct="1"/>
            <a:r>
              <a:rPr lang="en-US" smtClean="0">
                <a:latin typeface="Montserrat" panose="00000500000000000000" pitchFamily="2" charset="-52"/>
              </a:rPr>
              <a:t>Declarative Pipeline </a:t>
            </a:r>
            <a:endParaRPr lang="en-US" dirty="0">
              <a:latin typeface="Montserrat" panose="00000500000000000000" pitchFamily="2" charset="-52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75</Words>
  <Application>Microsoft Office PowerPoint</Application>
  <PresentationFormat>On-screen Show (4:3)</PresentationFormat>
  <Paragraphs>32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Helvetica</vt:lpstr>
      <vt:lpstr>Montserrat</vt:lpstr>
      <vt:lpstr>Тема Office</vt:lpstr>
      <vt:lpstr>PowerPoint Presentation</vt:lpstr>
      <vt:lpstr>PowerPoint Presentation</vt:lpstr>
      <vt:lpstr>Jenkins Pipeline</vt:lpstr>
      <vt:lpstr>Jenkins Pipeline </vt:lpstr>
      <vt:lpstr>Jenkins Pipeline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Scripted Pipeline </vt:lpstr>
      <vt:lpstr>Shared Libraries</vt:lpstr>
      <vt:lpstr>Shared Library Repository</vt:lpstr>
      <vt:lpstr>Global Shared Libraries</vt:lpstr>
      <vt:lpstr>Using Libraries</vt:lpstr>
      <vt:lpstr>Library versions</vt:lpstr>
      <vt:lpstr>Library in action</vt:lpstr>
      <vt:lpstr>Library pipelines</vt:lpstr>
      <vt:lpstr>Questions ?</vt:lpstr>
      <vt:lpstr>Thanks for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Alexandra Shachneva</dc:creator>
  <cp:lastModifiedBy>Alexandra Shachneva</cp:lastModifiedBy>
  <cp:revision>44</cp:revision>
  <dcterms:modified xsi:type="dcterms:W3CDTF">2020-06-05T09:14:55Z</dcterms:modified>
</cp:coreProperties>
</file>